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29/06/1447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8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meab-2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meab-2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4" descr="D:\کنفرانس های 22 اسفند 1404\header-icmeab-2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0168"/>
            <a:ext cx="9144000" cy="1381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2025-12-19T13:26:23Z</dcterms:modified>
</cp:coreProperties>
</file>